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384" r:id="rId5"/>
    <p:sldId id="385" r:id="rId6"/>
    <p:sldId id="386" r:id="rId7"/>
    <p:sldId id="38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640BA7-ED35-4E2B-B7BB-C4AC6C6867B9}" v="105" dt="2026-03-31T06:21:16.326"/>
    <p1510:client id="{8F8F90F8-02A6-612F-931F-56425B2168AB}" v="8" dt="2026-03-31T04:23:08.0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4687"/>
  </p:normalViewPr>
  <p:slideViewPr>
    <p:cSldViewPr snapToGrid="0" snapToObjects="1">
      <p:cViewPr varScale="1">
        <p:scale>
          <a:sx n="102" d="100"/>
          <a:sy n="102" d="100"/>
        </p:scale>
        <p:origin x="888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elia Edgley" userId="S::amelia.edgley@publicguardian.qld.gov.au::f15de145-830f-4e7d-8d65-27041fb9cd5e" providerId="AD" clId="Web-{8F8F90F8-02A6-612F-931F-56425B2168AB}"/>
    <pc:docChg chg="modSld">
      <pc:chgData name="Amelia Edgley" userId="S::amelia.edgley@publicguardian.qld.gov.au::f15de145-830f-4e7d-8d65-27041fb9cd5e" providerId="AD" clId="Web-{8F8F90F8-02A6-612F-931F-56425B2168AB}" dt="2026-03-31T04:23:08.032" v="7" actId="20577"/>
      <pc:docMkLst>
        <pc:docMk/>
      </pc:docMkLst>
      <pc:sldChg chg="modSp">
        <pc:chgData name="Amelia Edgley" userId="S::amelia.edgley@publicguardian.qld.gov.au::f15de145-830f-4e7d-8d65-27041fb9cd5e" providerId="AD" clId="Web-{8F8F90F8-02A6-612F-931F-56425B2168AB}" dt="2026-03-31T04:23:08.032" v="7" actId="20577"/>
        <pc:sldMkLst>
          <pc:docMk/>
          <pc:sldMk cId="371508899" sldId="386"/>
        </pc:sldMkLst>
        <pc:spChg chg="mod">
          <ac:chgData name="Amelia Edgley" userId="S::amelia.edgley@publicguardian.qld.gov.au::f15de145-830f-4e7d-8d65-27041fb9cd5e" providerId="AD" clId="Web-{8F8F90F8-02A6-612F-931F-56425B2168AB}" dt="2026-03-31T04:23:08.032" v="7" actId="20577"/>
          <ac:spMkLst>
            <pc:docMk/>
            <pc:sldMk cId="371508899" sldId="386"/>
            <ac:spMk id="3" creationId="{9E504A68-F364-0BF2-5BE1-A5BF4F421D18}"/>
          </ac:spMkLst>
        </pc:spChg>
      </pc:sldChg>
    </pc:docChg>
  </pc:docChgLst>
  <pc:docChgLst>
    <pc:chgData name="Amelia Edgley" userId="S::amelia.edgley@publicguardian.qld.gov.au::f15de145-830f-4e7d-8d65-27041fb9cd5e" providerId="AD" clId="Web-{58640BA7-ED35-4E2B-B7BB-C4AC6C6867B9}"/>
    <pc:docChg chg="addSld modSld">
      <pc:chgData name="Amelia Edgley" userId="S::amelia.edgley@publicguardian.qld.gov.au::f15de145-830f-4e7d-8d65-27041fb9cd5e" providerId="AD" clId="Web-{58640BA7-ED35-4E2B-B7BB-C4AC6C6867B9}" dt="2026-03-31T06:21:12.514" v="106" actId="20577"/>
      <pc:docMkLst>
        <pc:docMk/>
      </pc:docMkLst>
      <pc:sldChg chg="addSp delSp modSp add replId delAnim">
        <pc:chgData name="Amelia Edgley" userId="S::amelia.edgley@publicguardian.qld.gov.au::f15de145-830f-4e7d-8d65-27041fb9cd5e" providerId="AD" clId="Web-{58640BA7-ED35-4E2B-B7BB-C4AC6C6867B9}" dt="2026-03-31T06:21:12.514" v="106" actId="20577"/>
        <pc:sldMkLst>
          <pc:docMk/>
          <pc:sldMk cId="3598978451" sldId="387"/>
        </pc:sldMkLst>
        <pc:spChg chg="mod">
          <ac:chgData name="Amelia Edgley" userId="S::amelia.edgley@publicguardian.qld.gov.au::f15de145-830f-4e7d-8d65-27041fb9cd5e" providerId="AD" clId="Web-{58640BA7-ED35-4E2B-B7BB-C4AC6C6867B9}" dt="2026-03-31T06:15:58.969" v="37" actId="1076"/>
          <ac:spMkLst>
            <pc:docMk/>
            <pc:sldMk cId="3598978451" sldId="387"/>
            <ac:spMk id="2" creationId="{CE8CE28A-2F57-998D-B76D-4664B9899926}"/>
          </ac:spMkLst>
        </pc:spChg>
        <pc:spChg chg="del">
          <ac:chgData name="Amelia Edgley" userId="S::amelia.edgley@publicguardian.qld.gov.au::f15de145-830f-4e7d-8d65-27041fb9cd5e" providerId="AD" clId="Web-{58640BA7-ED35-4E2B-B7BB-C4AC6C6867B9}" dt="2026-03-31T06:14:57.339" v="2"/>
          <ac:spMkLst>
            <pc:docMk/>
            <pc:sldMk cId="3598978451" sldId="387"/>
            <ac:spMk id="3" creationId="{EB6D6752-D7F9-62D3-9461-26A5727BA02B}"/>
          </ac:spMkLst>
        </pc:spChg>
        <pc:spChg chg="add mod">
          <ac:chgData name="Amelia Edgley" userId="S::amelia.edgley@publicguardian.qld.gov.au::f15de145-830f-4e7d-8d65-27041fb9cd5e" providerId="AD" clId="Web-{58640BA7-ED35-4E2B-B7BB-C4AC6C6867B9}" dt="2026-03-31T06:21:12.514" v="106" actId="20577"/>
          <ac:spMkLst>
            <pc:docMk/>
            <pc:sldMk cId="3598978451" sldId="387"/>
            <ac:spMk id="7" creationId="{66EA9795-7042-7EE4-199A-3ABDA4628A86}"/>
          </ac:spMkLst>
        </pc:spChg>
        <pc:spChg chg="del">
          <ac:chgData name="Amelia Edgley" userId="S::amelia.edgley@publicguardian.qld.gov.au::f15de145-830f-4e7d-8d65-27041fb9cd5e" providerId="AD" clId="Web-{58640BA7-ED35-4E2B-B7BB-C4AC6C6867B9}" dt="2026-03-31T06:14:59.355" v="3"/>
          <ac:spMkLst>
            <pc:docMk/>
            <pc:sldMk cId="3598978451" sldId="387"/>
            <ac:spMk id="11" creationId="{B8C4445D-427F-C3B3-43CE-34C9E95B9CE4}"/>
          </ac:spMkLst>
        </pc:spChg>
        <pc:picChg chg="add mod">
          <ac:chgData name="Amelia Edgley" userId="S::amelia.edgley@publicguardian.qld.gov.au::f15de145-830f-4e7d-8d65-27041fb9cd5e" providerId="AD" clId="Web-{58640BA7-ED35-4E2B-B7BB-C4AC6C6867B9}" dt="2026-03-31T06:16:57.215" v="46" actId="1076"/>
          <ac:picMkLst>
            <pc:docMk/>
            <pc:sldMk cId="3598978451" sldId="387"/>
            <ac:picMk id="4" creationId="{DEA0DC50-F261-FDB5-0015-5E42E3A94D8B}"/>
          </ac:picMkLst>
        </pc:picChg>
        <pc:picChg chg="mod">
          <ac:chgData name="Amelia Edgley" userId="S::amelia.edgley@publicguardian.qld.gov.au::f15de145-830f-4e7d-8d65-27041fb9cd5e" providerId="AD" clId="Web-{58640BA7-ED35-4E2B-B7BB-C4AC6C6867B9}" dt="2026-03-31T06:18:18.670" v="58" actId="1076"/>
          <ac:picMkLst>
            <pc:docMk/>
            <pc:sldMk cId="3598978451" sldId="387"/>
            <ac:picMk id="8" creationId="{0A8C36C2-7007-5C48-F639-F6C2D5F6B36E}"/>
          </ac:picMkLst>
        </pc:picChg>
        <pc:picChg chg="del">
          <ac:chgData name="Amelia Edgley" userId="S::amelia.edgley@publicguardian.qld.gov.au::f15de145-830f-4e7d-8d65-27041fb9cd5e" providerId="AD" clId="Web-{58640BA7-ED35-4E2B-B7BB-C4AC6C6867B9}" dt="2026-03-31T06:14:54.917" v="1"/>
          <ac:picMkLst>
            <pc:docMk/>
            <pc:sldMk cId="3598978451" sldId="387"/>
            <ac:picMk id="9" creationId="{56C3B13F-1D08-EE1F-7E3F-9A31375ADFDB}"/>
          </ac:picMkLst>
        </pc:picChg>
        <pc:picChg chg="add mod">
          <ac:chgData name="Amelia Edgley" userId="S::amelia.edgley@publicguardian.qld.gov.au::f15de145-830f-4e7d-8d65-27041fb9cd5e" providerId="AD" clId="Web-{58640BA7-ED35-4E2B-B7BB-C4AC6C6867B9}" dt="2026-03-31T06:20:09.467" v="93" actId="1076"/>
          <ac:picMkLst>
            <pc:docMk/>
            <pc:sldMk cId="3598978451" sldId="387"/>
            <ac:picMk id="10" creationId="{DE6E6D47-2107-FB79-82FF-8C9530747294}"/>
          </ac:picMkLst>
        </pc:picChg>
        <pc:picChg chg="del mod">
          <ac:chgData name="Amelia Edgley" userId="S::amelia.edgley@publicguardian.qld.gov.au::f15de145-830f-4e7d-8d65-27041fb9cd5e" providerId="AD" clId="Web-{58640BA7-ED35-4E2B-B7BB-C4AC6C6867B9}" dt="2026-03-31T06:18:47.889" v="88"/>
          <ac:picMkLst>
            <pc:docMk/>
            <pc:sldMk cId="3598978451" sldId="387"/>
            <ac:picMk id="13" creationId="{05EC71EA-5089-0182-64BE-3A6ED923F0BE}"/>
          </ac:picMkLst>
        </pc:picChg>
        <pc:cxnChg chg="mod">
          <ac:chgData name="Amelia Edgley" userId="S::amelia.edgley@publicguardian.qld.gov.au::f15de145-830f-4e7d-8d65-27041fb9cd5e" providerId="AD" clId="Web-{58640BA7-ED35-4E2B-B7BB-C4AC6C6867B9}" dt="2026-03-31T06:15:58.969" v="38" actId="1076"/>
          <ac:cxnSpMkLst>
            <pc:docMk/>
            <pc:sldMk cId="3598978451" sldId="387"/>
            <ac:cxnSpMk id="6" creationId="{44DD174A-791F-A1A0-3CF2-978DE1A7E2EE}"/>
          </ac:cxnSpMkLst>
        </pc:cxnChg>
      </pc:sldChg>
    </pc:docChg>
  </pc:docChgLst>
  <pc:docChgLst>
    <pc:chgData name="Amelia Edgley" userId="f15de145-830f-4e7d-8d65-27041fb9cd5e" providerId="ADAL" clId="{1A4396D2-77C3-41F2-8CFF-EE5BEA3C72C7}"/>
    <pc:docChg chg="undo custSel delSld modSld">
      <pc:chgData name="Amelia Edgley" userId="f15de145-830f-4e7d-8d65-27041fb9cd5e" providerId="ADAL" clId="{1A4396D2-77C3-41F2-8CFF-EE5BEA3C72C7}" dt="2026-03-27T04:16:20.902" v="734" actId="14100"/>
      <pc:docMkLst>
        <pc:docMk/>
      </pc:docMkLst>
      <pc:sldChg chg="addSp delSp modSp mod">
        <pc:chgData name="Amelia Edgley" userId="f15de145-830f-4e7d-8d65-27041fb9cd5e" providerId="ADAL" clId="{1A4396D2-77C3-41F2-8CFF-EE5BEA3C72C7}" dt="2026-03-27T04:02:52.844" v="532" actId="27636"/>
        <pc:sldMkLst>
          <pc:docMk/>
          <pc:sldMk cId="4044504302" sldId="384"/>
        </pc:sldMkLst>
        <pc:spChg chg="mod">
          <ac:chgData name="Amelia Edgley" userId="f15de145-830f-4e7d-8d65-27041fb9cd5e" providerId="ADAL" clId="{1A4396D2-77C3-41F2-8CFF-EE5BEA3C72C7}" dt="2026-03-27T04:02:27.049" v="530" actId="1036"/>
          <ac:spMkLst>
            <pc:docMk/>
            <pc:sldMk cId="4044504302" sldId="384"/>
            <ac:spMk id="2" creationId="{9D1DEAF9-4D53-43F4-9479-259425965599}"/>
          </ac:spMkLst>
        </pc:spChg>
        <pc:spChg chg="mod">
          <ac:chgData name="Amelia Edgley" userId="f15de145-830f-4e7d-8d65-27041fb9cd5e" providerId="ADAL" clId="{1A4396D2-77C3-41F2-8CFF-EE5BEA3C72C7}" dt="2026-03-27T04:02:52.844" v="532" actId="27636"/>
          <ac:spMkLst>
            <pc:docMk/>
            <pc:sldMk cId="4044504302" sldId="384"/>
            <ac:spMk id="4" creationId="{44E91D43-8A5E-EA92-16FB-6B03ED8F695D}"/>
          </ac:spMkLst>
        </pc:spChg>
        <pc:picChg chg="add mod">
          <ac:chgData name="Amelia Edgley" userId="f15de145-830f-4e7d-8d65-27041fb9cd5e" providerId="ADAL" clId="{1A4396D2-77C3-41F2-8CFF-EE5BEA3C72C7}" dt="2026-03-27T03:51:29.661" v="71" actId="1035"/>
          <ac:picMkLst>
            <pc:docMk/>
            <pc:sldMk cId="4044504302" sldId="384"/>
            <ac:picMk id="8" creationId="{AB427C0B-86D6-6D79-CC45-5E628F58FEF9}"/>
          </ac:picMkLst>
        </pc:picChg>
        <pc:cxnChg chg="mod">
          <ac:chgData name="Amelia Edgley" userId="f15de145-830f-4e7d-8d65-27041fb9cd5e" providerId="ADAL" clId="{1A4396D2-77C3-41F2-8CFF-EE5BEA3C72C7}" dt="2026-03-27T04:02:25.051" v="527" actId="1036"/>
          <ac:cxnSpMkLst>
            <pc:docMk/>
            <pc:sldMk cId="4044504302" sldId="384"/>
            <ac:cxnSpMk id="6" creationId="{1EF0FDF3-FF28-C875-C366-C02C12FC1E25}"/>
          </ac:cxnSpMkLst>
        </pc:cxnChg>
      </pc:sldChg>
      <pc:sldChg chg="addSp delSp modSp mod delAnim modAnim">
        <pc:chgData name="Amelia Edgley" userId="f15de145-830f-4e7d-8d65-27041fb9cd5e" providerId="ADAL" clId="{1A4396D2-77C3-41F2-8CFF-EE5BEA3C72C7}" dt="2026-03-27T04:09:18.623" v="652" actId="1076"/>
        <pc:sldMkLst>
          <pc:docMk/>
          <pc:sldMk cId="2906607277" sldId="385"/>
        </pc:sldMkLst>
        <pc:spChg chg="mod">
          <ac:chgData name="Amelia Edgley" userId="f15de145-830f-4e7d-8d65-27041fb9cd5e" providerId="ADAL" clId="{1A4396D2-77C3-41F2-8CFF-EE5BEA3C72C7}" dt="2026-03-27T03:58:31.898" v="457" actId="1038"/>
          <ac:spMkLst>
            <pc:docMk/>
            <pc:sldMk cId="2906607277" sldId="385"/>
            <ac:spMk id="2" creationId="{40867862-9CD7-469C-7526-C1637A2AB6BD}"/>
          </ac:spMkLst>
        </pc:spChg>
        <pc:spChg chg="mod">
          <ac:chgData name="Amelia Edgley" userId="f15de145-830f-4e7d-8d65-27041fb9cd5e" providerId="ADAL" clId="{1A4396D2-77C3-41F2-8CFF-EE5BEA3C72C7}" dt="2026-03-27T04:09:18.623" v="652" actId="1076"/>
          <ac:spMkLst>
            <pc:docMk/>
            <pc:sldMk cId="2906607277" sldId="385"/>
            <ac:spMk id="4" creationId="{B2AF4505-4843-2200-5AB4-C9908958DE3F}"/>
          </ac:spMkLst>
        </pc:spChg>
        <pc:spChg chg="add mod">
          <ac:chgData name="Amelia Edgley" userId="f15de145-830f-4e7d-8d65-27041fb9cd5e" providerId="ADAL" clId="{1A4396D2-77C3-41F2-8CFF-EE5BEA3C72C7}" dt="2026-03-27T04:09:09.360" v="648" actId="14100"/>
          <ac:spMkLst>
            <pc:docMk/>
            <pc:sldMk cId="2906607277" sldId="385"/>
            <ac:spMk id="9" creationId="{A6DFC38E-E09C-AEAD-1C07-38981892ECDB}"/>
          </ac:spMkLst>
        </pc:spChg>
        <pc:picChg chg="mod">
          <ac:chgData name="Amelia Edgley" userId="f15de145-830f-4e7d-8d65-27041fb9cd5e" providerId="ADAL" clId="{1A4396D2-77C3-41F2-8CFF-EE5BEA3C72C7}" dt="2026-03-27T04:09:15.043" v="651" actId="14100"/>
          <ac:picMkLst>
            <pc:docMk/>
            <pc:sldMk cId="2906607277" sldId="385"/>
            <ac:picMk id="5" creationId="{8CEC1867-DE13-6E87-8F7D-870ED6994142}"/>
          </ac:picMkLst>
        </pc:picChg>
        <pc:picChg chg="add mod">
          <ac:chgData name="Amelia Edgley" userId="f15de145-830f-4e7d-8d65-27041fb9cd5e" providerId="ADAL" clId="{1A4396D2-77C3-41F2-8CFF-EE5BEA3C72C7}" dt="2026-03-27T03:58:39.050" v="459" actId="1076"/>
          <ac:picMkLst>
            <pc:docMk/>
            <pc:sldMk cId="2906607277" sldId="385"/>
            <ac:picMk id="7" creationId="{820F0576-A9A4-C9CC-F241-F33A13AC6793}"/>
          </ac:picMkLst>
        </pc:picChg>
        <pc:picChg chg="add mod">
          <ac:chgData name="Amelia Edgley" userId="f15de145-830f-4e7d-8d65-27041fb9cd5e" providerId="ADAL" clId="{1A4396D2-77C3-41F2-8CFF-EE5BEA3C72C7}" dt="2026-03-27T04:01:15.947" v="470" actId="1076"/>
          <ac:picMkLst>
            <pc:docMk/>
            <pc:sldMk cId="2906607277" sldId="385"/>
            <ac:picMk id="8" creationId="{DCFEAB9B-0C92-06C9-FCA3-3012462EF843}"/>
          </ac:picMkLst>
        </pc:picChg>
        <pc:cxnChg chg="mod">
          <ac:chgData name="Amelia Edgley" userId="f15de145-830f-4e7d-8d65-27041fb9cd5e" providerId="ADAL" clId="{1A4396D2-77C3-41F2-8CFF-EE5BEA3C72C7}" dt="2026-03-27T03:50:50.843" v="44" actId="1076"/>
          <ac:cxnSpMkLst>
            <pc:docMk/>
            <pc:sldMk cId="2906607277" sldId="385"/>
            <ac:cxnSpMk id="6" creationId="{DC1A10E7-0FDF-3322-2628-66875D2B1C0D}"/>
          </ac:cxnSpMkLst>
        </pc:cxnChg>
      </pc:sldChg>
      <pc:sldChg chg="addSp delSp modSp mod delAnim modAnim">
        <pc:chgData name="Amelia Edgley" userId="f15de145-830f-4e7d-8d65-27041fb9cd5e" providerId="ADAL" clId="{1A4396D2-77C3-41F2-8CFF-EE5BEA3C72C7}" dt="2026-03-27T04:16:20.902" v="734" actId="14100"/>
        <pc:sldMkLst>
          <pc:docMk/>
          <pc:sldMk cId="371508899" sldId="386"/>
        </pc:sldMkLst>
        <pc:spChg chg="mod">
          <ac:chgData name="Amelia Edgley" userId="f15de145-830f-4e7d-8d65-27041fb9cd5e" providerId="ADAL" clId="{1A4396D2-77C3-41F2-8CFF-EE5BEA3C72C7}" dt="2026-03-27T04:02:08.368" v="508" actId="1036"/>
          <ac:spMkLst>
            <pc:docMk/>
            <pc:sldMk cId="371508899" sldId="386"/>
            <ac:spMk id="2" creationId="{E6ABFC16-44A6-C131-23E2-62FB189E29E3}"/>
          </ac:spMkLst>
        </pc:spChg>
        <pc:spChg chg="mod">
          <ac:chgData name="Amelia Edgley" userId="f15de145-830f-4e7d-8d65-27041fb9cd5e" providerId="ADAL" clId="{1A4396D2-77C3-41F2-8CFF-EE5BEA3C72C7}" dt="2026-03-27T04:16:11.717" v="732" actId="27636"/>
          <ac:spMkLst>
            <pc:docMk/>
            <pc:sldMk cId="371508899" sldId="386"/>
            <ac:spMk id="3" creationId="{9E504A68-F364-0BF2-5BE1-A5BF4F421D18}"/>
          </ac:spMkLst>
        </pc:spChg>
        <pc:spChg chg="add mod">
          <ac:chgData name="Amelia Edgley" userId="f15de145-830f-4e7d-8d65-27041fb9cd5e" providerId="ADAL" clId="{1A4396D2-77C3-41F2-8CFF-EE5BEA3C72C7}" dt="2026-03-27T04:16:20.902" v="734" actId="14100"/>
          <ac:spMkLst>
            <pc:docMk/>
            <pc:sldMk cId="371508899" sldId="386"/>
            <ac:spMk id="11" creationId="{68940E90-208A-7C79-2718-713EF4AC016C}"/>
          </ac:spMkLst>
        </pc:spChg>
        <pc:picChg chg="add mod">
          <ac:chgData name="Amelia Edgley" userId="f15de145-830f-4e7d-8d65-27041fb9cd5e" providerId="ADAL" clId="{1A4396D2-77C3-41F2-8CFF-EE5BEA3C72C7}" dt="2026-03-27T04:02:10.731" v="519" actId="1036"/>
          <ac:picMkLst>
            <pc:docMk/>
            <pc:sldMk cId="371508899" sldId="386"/>
            <ac:picMk id="8" creationId="{03508AF0-5FCB-737A-5AA2-2B4D9F7A47FB}"/>
          </ac:picMkLst>
        </pc:picChg>
        <pc:picChg chg="add mod">
          <ac:chgData name="Amelia Edgley" userId="f15de145-830f-4e7d-8d65-27041fb9cd5e" providerId="ADAL" clId="{1A4396D2-77C3-41F2-8CFF-EE5BEA3C72C7}" dt="2026-03-27T04:01:58.106" v="475" actId="14100"/>
          <ac:picMkLst>
            <pc:docMk/>
            <pc:sldMk cId="371508899" sldId="386"/>
            <ac:picMk id="9" creationId="{4E719E53-56E2-3E2D-BBC6-DC438E1BC6DD}"/>
          </ac:picMkLst>
        </pc:picChg>
        <pc:picChg chg="add mod">
          <ac:chgData name="Amelia Edgley" userId="f15de145-830f-4e7d-8d65-27041fb9cd5e" providerId="ADAL" clId="{1A4396D2-77C3-41F2-8CFF-EE5BEA3C72C7}" dt="2026-03-27T04:16:15.869" v="733" actId="14100"/>
          <ac:picMkLst>
            <pc:docMk/>
            <pc:sldMk cId="371508899" sldId="386"/>
            <ac:picMk id="13" creationId="{89FEF610-46BE-CF10-0446-3A28F1C6CE61}"/>
          </ac:picMkLst>
        </pc:picChg>
        <pc:cxnChg chg="mod">
          <ac:chgData name="Amelia Edgley" userId="f15de145-830f-4e7d-8d65-27041fb9cd5e" providerId="ADAL" clId="{1A4396D2-77C3-41F2-8CFF-EE5BEA3C72C7}" dt="2026-03-27T04:02:03.697" v="486" actId="1036"/>
          <ac:cxnSpMkLst>
            <pc:docMk/>
            <pc:sldMk cId="371508899" sldId="386"/>
            <ac:cxnSpMk id="6" creationId="{FA963D5B-65F5-4E6F-7146-2833B87132B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76B371-26A8-46B3-9A58-7B29A0E990C8}" type="datetimeFigureOut">
              <a:rPr lang="en-AU" smtClean="0"/>
              <a:t>30/03/2026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D423E-B673-47D1-8385-C0B82FC3B22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83419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dirty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52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33249"/>
            <a:ext cx="10972800" cy="3787990"/>
          </a:xfrm>
        </p:spPr>
        <p:txBody>
          <a:bodyPr vert="eaVert"/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37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05774"/>
            <a:ext cx="2743200" cy="5220390"/>
          </a:xfrm>
        </p:spPr>
        <p:txBody>
          <a:bodyPr vert="eaVert"/>
          <a:lstStyle/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05774"/>
            <a:ext cx="8026400" cy="5220390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27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069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03270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07685"/>
            <a:ext cx="10972800" cy="1143000"/>
          </a:xfrm>
        </p:spPr>
        <p:txBody>
          <a:bodyPr/>
          <a:lstStyle/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050685"/>
            <a:ext cx="5384800" cy="40754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050685"/>
            <a:ext cx="5384800" cy="40754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564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050685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690447"/>
            <a:ext cx="5386917" cy="34357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2050685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690447"/>
            <a:ext cx="5389033" cy="34357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876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220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9759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854076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854076"/>
            <a:ext cx="6815667" cy="52720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016127"/>
            <a:ext cx="4011084" cy="41100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7397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905773"/>
            <a:ext cx="7315200" cy="38218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8374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907685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233248"/>
            <a:ext cx="10972800" cy="38138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dirty="0"/>
              <a:t>Click to edit Master text styles</a:t>
            </a:r>
          </a:p>
          <a:p>
            <a:pPr lvl="1"/>
            <a:r>
              <a:rPr lang="en-AU" dirty="0"/>
              <a:t>Second level</a:t>
            </a:r>
          </a:p>
          <a:p>
            <a:pPr lvl="2"/>
            <a:r>
              <a:rPr lang="en-AU" dirty="0"/>
              <a:t>Third level</a:t>
            </a:r>
          </a:p>
          <a:p>
            <a:pPr lvl="3"/>
            <a:r>
              <a:rPr lang="en-AU" dirty="0"/>
              <a:t>Fourth level</a:t>
            </a:r>
          </a:p>
          <a:p>
            <a:pPr lvl="4"/>
            <a:r>
              <a:rPr lang="en-AU" dirty="0"/>
              <a:t>Fifth level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3540689-9515-A9C2-6ED8-53D813A1BF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690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guardian.qld.gov.au/i-am-a-child-or-young-person/who-can-help-you/community-visitors" TargetMode="External"/><Relationship Id="rId2" Type="http://schemas.openxmlformats.org/officeDocument/2006/relationships/hyperlink" Target="https://www.publicguardian.qld.gov.au/children-and-young-people/community-visitors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hyperlink" Target="https://www.publicguardian.qld.gov.au/children-and-young-people/child-advocate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ublicguardian.qld.gov.au/children-and-young-people/community-visitors#request-visit" TargetMode="External"/><Relationship Id="rId3" Type="http://schemas.openxmlformats.org/officeDocument/2006/relationships/hyperlink" Target="https://www.publicguardian.qld.gov.au/__data/assets/pdf_file/0006/572451/OPG-Factsheet_How-a-community-visitor-can-help-carers-and-stakeholders.pdf" TargetMode="External"/><Relationship Id="rId7" Type="http://schemas.openxmlformats.org/officeDocument/2006/relationships/hyperlink" Target="https://www.legislation.qld.gov.au/view/pdf/inforce/current/act-2014-026" TargetMode="External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f9MYjndhnyQ?feature=oembed" TargetMode="External"/><Relationship Id="rId6" Type="http://schemas.openxmlformats.org/officeDocument/2006/relationships/image" Target="../media/image5.jpe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hyperlink" Target="https://www.legislation.qld.gov.au/view/pdf/inforce/current/act-2014-026" TargetMode="External"/><Relationship Id="rId7" Type="http://schemas.openxmlformats.org/officeDocument/2006/relationships/hyperlink" Target="https://www.publicguardian.qld.gov.au/__data/assets/pdf_file/0007/804931/child-advocates-for-young-people.pdf" TargetMode="External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9bmXIESC-Yc?feature=oembed" TargetMode="External"/><Relationship Id="rId6" Type="http://schemas.openxmlformats.org/officeDocument/2006/relationships/image" Target="../media/image6.jpeg"/><Relationship Id="rId5" Type="http://schemas.openxmlformats.org/officeDocument/2006/relationships/image" Target="../media/image3.png"/><Relationship Id="rId4" Type="http://schemas.openxmlformats.org/officeDocument/2006/relationships/hyperlink" Target="https://www.publicguardian.qld.gov.au/__data/assets/word_doc/0004/660532/external-referral-to-opg-child-and-young-person-legal-team.docx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S16uLEBAVhA?feature=oembed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9D1DEAF9-4D53-43F4-9479-259425965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3837" y="1919073"/>
            <a:ext cx="4533513" cy="112103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37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Who is the Office of the Public Guardian?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4E91D43-8A5E-EA92-16FB-6B03ED8F695D}"/>
              </a:ext>
            </a:extLst>
          </p:cNvPr>
          <p:cNvSpPr txBox="1">
            <a:spLocks/>
          </p:cNvSpPr>
          <p:nvPr/>
        </p:nvSpPr>
        <p:spPr bwMode="auto">
          <a:xfrm>
            <a:off x="6545460" y="1149989"/>
            <a:ext cx="5052162" cy="50979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9144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Clr>
                <a:srgbClr val="009CDE"/>
              </a:buClr>
              <a:buSzPct val="120000"/>
              <a:defRPr/>
            </a:pPr>
            <a:r>
              <a:rPr lang="en-US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The Office of the Public Guardian protects the rights and interests of adults who cannot make decisions for themselves, and young people and children in care.</a:t>
            </a:r>
          </a:p>
          <a:p>
            <a:pPr defTabSz="9144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Clr>
                <a:srgbClr val="009CDE"/>
              </a:buClr>
              <a:buSzPct val="120000"/>
              <a:defRPr/>
            </a:pPr>
            <a:r>
              <a:rPr lang="en-US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For young people and children, they play an oversight role and advocate for them by:</a:t>
            </a:r>
          </a:p>
          <a:p>
            <a:pPr marL="560388" lvl="1" indent="-228600" defTabSz="9144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developing a trusting and supportive relationship, so far as is possible, </a:t>
            </a:r>
          </a:p>
          <a:p>
            <a:pPr marL="560388" lvl="1" indent="-228600" defTabSz="9144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obtaining their views, wishes and preferences,</a:t>
            </a:r>
          </a:p>
          <a:p>
            <a:pPr marL="560388" lvl="1" indent="-228600" defTabSz="9144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ensuring their voices are heard,</a:t>
            </a:r>
          </a:p>
          <a:p>
            <a:pPr marL="560388" lvl="1" indent="-228600" defTabSz="9144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assisting them to understand care, resolve disputes, and make complaints,</a:t>
            </a:r>
          </a:p>
          <a:p>
            <a:pPr marL="560388" lvl="1" indent="-228600" defTabSz="9144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ensuring they are involved in making decisions that affect their care,</a:t>
            </a:r>
          </a:p>
          <a:p>
            <a:pPr marL="560388" lvl="1" indent="-228600" defTabSz="914400">
              <a:lnSpc>
                <a:spcPct val="110000"/>
              </a:lnSpc>
              <a:spcBef>
                <a:spcPts val="3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working with service providers to promote and protect their interests. </a:t>
            </a:r>
            <a:endParaRPr lang="en-US" altLang="en-US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228600" defTabSz="914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endParaRPr lang="en-US" altLang="en-US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defRPr/>
            </a:pPr>
            <a:r>
              <a:rPr lang="en-US" alt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OPG does this through:</a:t>
            </a:r>
          </a:p>
          <a:p>
            <a:pPr marL="285750" indent="-285750" defTabSz="914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Community</a:t>
            </a:r>
            <a:r>
              <a:rPr lang="en-US" alt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Visitors</a:t>
            </a:r>
            <a:r>
              <a:rPr lang="en-US" alt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(CVs) and </a:t>
            </a:r>
          </a:p>
          <a:p>
            <a:pPr marL="285750" indent="-285750" defTabSz="914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Child Advocate Legal Officers</a:t>
            </a:r>
            <a:r>
              <a:rPr lang="en-US" altLang="en-US" sz="14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(CALOs).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EF0FDF3-FF28-C875-C366-C02C12FC1E25}"/>
              </a:ext>
            </a:extLst>
          </p:cNvPr>
          <p:cNvCxnSpPr>
            <a:cxnSpLocks/>
          </p:cNvCxnSpPr>
          <p:nvPr/>
        </p:nvCxnSpPr>
        <p:spPr>
          <a:xfrm>
            <a:off x="754646" y="3381867"/>
            <a:ext cx="4891893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8" name="Picture 7" descr="A black background with blue and green text&#10;&#10;Description automatically generated">
            <a:extLst>
              <a:ext uri="{FF2B5EF4-FFF2-40B4-BE49-F238E27FC236}">
                <a16:creationId xmlns:a16="http://schemas.microsoft.com/office/drawing/2014/main" id="{AB427C0B-86D6-6D79-CC45-5E628F58FE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326" y="3277453"/>
            <a:ext cx="5740536" cy="195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50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0867862-9CD7-469C-7526-C1637A2AB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165" y="1104463"/>
            <a:ext cx="5827644" cy="159093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3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How can a Community Visitor help children and young people?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B2AF4505-4843-2200-5AB4-C9908958D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0760" y="5527849"/>
            <a:ext cx="2954457" cy="4513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8100" defTabSz="914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defRPr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Community Visitor Factsheet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endParaRPr lang="en-US" alt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EC1867-DE13-6E87-8F7D-870ED699414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275217" y="4985229"/>
            <a:ext cx="1402602" cy="140260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C1A10E7-0FDF-3322-2628-66875D2B1C0D}"/>
              </a:ext>
            </a:extLst>
          </p:cNvPr>
          <p:cNvCxnSpPr>
            <a:cxnSpLocks/>
          </p:cNvCxnSpPr>
          <p:nvPr/>
        </p:nvCxnSpPr>
        <p:spPr>
          <a:xfrm>
            <a:off x="268349" y="2796155"/>
            <a:ext cx="5549482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7" name="Picture 6" descr="A black background with blue and green text&#10;&#10;Description automatically generated">
            <a:extLst>
              <a:ext uri="{FF2B5EF4-FFF2-40B4-BE49-F238E27FC236}">
                <a16:creationId xmlns:a16="http://schemas.microsoft.com/office/drawing/2014/main" id="{820F0576-A9A4-C9CC-F241-F33A13AC67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2848" y="824598"/>
            <a:ext cx="3251380" cy="1108577"/>
          </a:xfrm>
          <a:prstGeom prst="rect">
            <a:avLst/>
          </a:prstGeom>
        </p:spPr>
      </p:pic>
      <p:pic>
        <p:nvPicPr>
          <p:cNvPr id="8" name="Online Media 7" title="Helping children and young people in care">
            <a:hlinkClick r:id="" action="ppaction://media"/>
            <a:extLst>
              <a:ext uri="{FF2B5EF4-FFF2-40B4-BE49-F238E27FC236}">
                <a16:creationId xmlns:a16="http://schemas.microsoft.com/office/drawing/2014/main" id="{DCFEAB9B-0C92-06C9-FCA3-3012462EF843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268349" y="3154689"/>
            <a:ext cx="5549482" cy="3135457"/>
          </a:xfrm>
          <a:prstGeom prst="rect">
            <a:avLst/>
          </a:prstGeom>
        </p:spPr>
      </p:pic>
      <p:sp>
        <p:nvSpPr>
          <p:cNvPr id="9" name="TextBox 4">
            <a:extLst>
              <a:ext uri="{FF2B5EF4-FFF2-40B4-BE49-F238E27FC236}">
                <a16:creationId xmlns:a16="http://schemas.microsoft.com/office/drawing/2014/main" id="{A6DFC38E-E09C-AEAD-1C07-38981892E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845" y="1104463"/>
            <a:ext cx="5827644" cy="55946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66700" indent="-228600" defTabSz="914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functions of a Community Visitor are set out under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section 13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section 56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of the </a:t>
            </a: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Public Guardian Act 2014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(PGA). </a:t>
            </a:r>
          </a:p>
          <a:p>
            <a:pPr marL="266700" indent="-228600" defTabSz="914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When visiting a visitable home, a Community Visitor may do any of the following: </a:t>
            </a:r>
          </a:p>
          <a:p>
            <a:pPr marL="538163" lvl="1" indent="-228600" defTabSz="914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look around the home and assess its appropriateness for the accommodation of the child under care.</a:t>
            </a:r>
          </a:p>
          <a:p>
            <a:pPr marL="538163" lvl="1" indent="-228600" defTabSz="914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have access to the child under care and talk with the child out of the hearing of other persons at the home.</a:t>
            </a:r>
          </a:p>
          <a:p>
            <a:pPr marL="538163" lvl="1" indent="-228600" defTabSz="914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require a carer staying at the home to give the visitor reasonable help to exercise the visitor’s powers. A person must comply with any such requirement (e.g. a requirement to provide a space to speak with the child/young person in private). </a:t>
            </a:r>
          </a:p>
          <a:p>
            <a:pPr marL="266700" indent="-228600" defTabSz="914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child or young person living in a visitable site can communicate with a Community Visitor by phone, SMS message or email and they can also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request a visit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anytime.</a:t>
            </a:r>
          </a:p>
        </p:txBody>
      </p:sp>
    </p:spTree>
    <p:extLst>
      <p:ext uri="{BB962C8B-B14F-4D97-AF65-F5344CB8AC3E}">
        <p14:creationId xmlns:p14="http://schemas.microsoft.com/office/powerpoint/2010/main" val="290660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6ABFC16-44A6-C131-23E2-62FB189E2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471" y="1743961"/>
            <a:ext cx="5243181" cy="102022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 fontScale="92500"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How can a Child Advocate help children and young people?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9E504A68-F364-0BF2-5BE1-A5BF4F421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027523"/>
            <a:ext cx="5616102" cy="3988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66700" indent="-228600" defTabSz="914400"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 Child Advocate will provide individual advocacy for a child or young person. The functions of a Child Advocate are set out under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section 13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of the </a:t>
            </a:r>
            <a:r>
              <a:rPr lang="en-US" alt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Public Guardian Act 2014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(PGA). </a:t>
            </a:r>
          </a:p>
          <a:p>
            <a:pPr marL="266700" indent="-228600" defTabSz="914400"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/>
                <a:cs typeface="Arial"/>
              </a:rPr>
              <a:t>Child Advocates are different from Community Visitors. The main </a:t>
            </a:r>
            <a:r>
              <a:rPr lang="en-US" altLang="en-US" sz="1400">
                <a:latin typeface="Arial"/>
                <a:cs typeface="Arial"/>
              </a:rPr>
              <a:t>difference is that Child Advocates support young people with legal matters or </a:t>
            </a:r>
            <a:r>
              <a:rPr lang="en-US" altLang="en-US" sz="1400" dirty="0">
                <a:latin typeface="Arial"/>
                <a:cs typeface="Arial"/>
              </a:rPr>
              <a:t>issues. </a:t>
            </a:r>
          </a:p>
          <a:p>
            <a:pPr marL="266700" indent="-228600" defTabSz="914400"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/>
                <a:cs typeface="Arial"/>
              </a:rPr>
              <a:t>A Child Advocate can only provide advocacy to children and young people who fit the definition of a ‘</a:t>
            </a:r>
            <a:r>
              <a:rPr lang="en-US" altLang="en-US" sz="1400" dirty="0">
                <a:latin typeface="Arial"/>
                <a:cs typeface="Arial"/>
                <a:hlinkClick r:id="rId3"/>
              </a:rPr>
              <a:t>relevant child</a:t>
            </a:r>
            <a:r>
              <a:rPr lang="en-US" altLang="en-US" sz="1400" dirty="0">
                <a:latin typeface="Arial"/>
                <a:cs typeface="Arial"/>
              </a:rPr>
              <a:t>’ under section 52 of the PGA – in summary this means the young person or child and their family must have some involvement from Child Safety (e.g. Care Agreement, interim court orders). </a:t>
            </a:r>
          </a:p>
          <a:p>
            <a:pPr marL="266700" indent="-228600" defTabSz="914400"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/>
                <a:cs typeface="Arial"/>
              </a:rPr>
              <a:t>Priority legal areas: child protection proceedings, education advocacy, youth justice advocacy and QCAT matters. </a:t>
            </a:r>
          </a:p>
          <a:p>
            <a:pPr marL="266700" indent="-228600" defTabSz="914400"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buFont typeface="Arial" panose="020B0604020202020204" pitchFamily="34" charset="0"/>
              <a:buChar char="•"/>
              <a:defRPr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Child Advocate Referral Form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- Anyone can make a referral for a Child Advocate including foster or kinship carers of a child in care. 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A963D5B-65F5-4E6F-7146-2833B87132B3}"/>
              </a:ext>
            </a:extLst>
          </p:cNvPr>
          <p:cNvCxnSpPr>
            <a:cxnSpLocks/>
          </p:cNvCxnSpPr>
          <p:nvPr/>
        </p:nvCxnSpPr>
        <p:spPr>
          <a:xfrm>
            <a:off x="581776" y="2891117"/>
            <a:ext cx="5080000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8" name="Picture 7" descr="A black background with blue and green text&#10;&#10;Description automatically generated">
            <a:extLst>
              <a:ext uri="{FF2B5EF4-FFF2-40B4-BE49-F238E27FC236}">
                <a16:creationId xmlns:a16="http://schemas.microsoft.com/office/drawing/2014/main" id="{03508AF0-5FCB-737A-5AA2-2B4D9F7A47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7102" y="802304"/>
            <a:ext cx="3251380" cy="1108577"/>
          </a:xfrm>
          <a:prstGeom prst="rect">
            <a:avLst/>
          </a:prstGeom>
        </p:spPr>
      </p:pic>
      <p:pic>
        <p:nvPicPr>
          <p:cNvPr id="9" name="Online Media 8" title="Child advocate - Legal Officers">
            <a:hlinkClick r:id="" action="ppaction://media"/>
            <a:extLst>
              <a:ext uri="{FF2B5EF4-FFF2-40B4-BE49-F238E27FC236}">
                <a16:creationId xmlns:a16="http://schemas.microsoft.com/office/drawing/2014/main" id="{4E719E53-56E2-3E2D-BBC6-DC438E1BC6D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6"/>
          <a:stretch>
            <a:fillRect/>
          </a:stretch>
        </p:blipFill>
        <p:spPr>
          <a:xfrm>
            <a:off x="581776" y="3212184"/>
            <a:ext cx="5080000" cy="2870200"/>
          </a:xfrm>
          <a:prstGeom prst="rect">
            <a:avLst/>
          </a:prstGeom>
        </p:spPr>
      </p:pic>
      <p:sp>
        <p:nvSpPr>
          <p:cNvPr id="11" name="TextBox 4">
            <a:extLst>
              <a:ext uri="{FF2B5EF4-FFF2-40B4-BE49-F238E27FC236}">
                <a16:creationId xmlns:a16="http://schemas.microsoft.com/office/drawing/2014/main" id="{68940E90-208A-7C79-2718-713EF4AC0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0760" y="5637229"/>
            <a:ext cx="2954457" cy="34199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8100" defTabSz="91440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defRPr/>
            </a:pP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Child Advocate Factsheet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4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endParaRPr lang="en-US" alt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 descr="A qr code with black squares&#10;&#10;Description automatically generated">
            <a:extLst>
              <a:ext uri="{FF2B5EF4-FFF2-40B4-BE49-F238E27FC236}">
                <a16:creationId xmlns:a16="http://schemas.microsoft.com/office/drawing/2014/main" id="{89FEF610-46BE-CF10-0446-3A28F1C6CE6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02981" y="5016105"/>
            <a:ext cx="1507243" cy="1507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08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9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22DFB4-00D7-E116-439D-E511C247B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E8CE28A-2F57-998D-B76D-4664B9899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471" y="1430810"/>
            <a:ext cx="5378879" cy="98890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en-US" sz="3400" b="1" dirty="0">
                <a:latin typeface="+mj-lt"/>
                <a:ea typeface="+mj-ea"/>
                <a:cs typeface="+mj-cs"/>
              </a:rPr>
              <a:t>Webinar: Understanding your role with OPG as a foster or kinship carer</a:t>
            </a:r>
            <a:endParaRPr lang="en-US" dirty="0">
              <a:ea typeface="+mj-ea"/>
              <a:cs typeface="+mj-cs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4DD174A-791F-A1A0-3CF2-978DE1A7E2EE}"/>
              </a:ext>
            </a:extLst>
          </p:cNvPr>
          <p:cNvCxnSpPr>
            <a:cxnSpLocks/>
          </p:cNvCxnSpPr>
          <p:nvPr/>
        </p:nvCxnSpPr>
        <p:spPr>
          <a:xfrm>
            <a:off x="654845" y="2609281"/>
            <a:ext cx="5080000" cy="0"/>
          </a:xfrm>
          <a:prstGeom prst="line">
            <a:avLst/>
          </a:prstGeom>
          <a:ln w="76200"/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8" name="Picture 7" descr="A black background with blue and green text&#10;&#10;Description automatically generated">
            <a:extLst>
              <a:ext uri="{FF2B5EF4-FFF2-40B4-BE49-F238E27FC236}">
                <a16:creationId xmlns:a16="http://schemas.microsoft.com/office/drawing/2014/main" id="{0A8C36C2-7007-5C48-F639-F6C2D5F6B3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1101" y="1386851"/>
            <a:ext cx="4503982" cy="1505234"/>
          </a:xfrm>
          <a:prstGeom prst="rect">
            <a:avLst/>
          </a:prstGeom>
        </p:spPr>
      </p:pic>
      <p:pic>
        <p:nvPicPr>
          <p:cNvPr id="4" name="Online Media 3" title="Webinar: Understanding your role with OPG as a foster or kinship carer">
            <a:hlinkClick r:id="" action="ppaction://noaction"/>
            <a:extLst>
              <a:ext uri="{FF2B5EF4-FFF2-40B4-BE49-F238E27FC236}">
                <a16:creationId xmlns:a16="http://schemas.microsoft.com/office/drawing/2014/main" id="{DEA0DC50-F261-FDB5-0015-5E42E3A94D8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00301" y="2888293"/>
            <a:ext cx="5598027" cy="3137770"/>
          </a:xfrm>
          <a:prstGeom prst="rect">
            <a:avLst/>
          </a:prstGeom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66EA9795-7042-7EE4-199A-3ABDA4628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9836" y="2509769"/>
            <a:ext cx="4269554" cy="20157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38100" defTabSz="914400"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defRPr/>
            </a:pPr>
            <a:r>
              <a:rPr lang="en-US" altLang="en-US" sz="1400" dirty="0">
                <a:latin typeface="Arial"/>
                <a:cs typeface="Arial"/>
              </a:rPr>
              <a:t>Please scan the QR code below and save the video (webinar) to watch later (approx. 37 mins).</a:t>
            </a:r>
          </a:p>
          <a:p>
            <a:pPr marL="38100" defTabSz="914400">
              <a:spcBef>
                <a:spcPts val="600"/>
              </a:spcBef>
              <a:spcAft>
                <a:spcPts val="600"/>
              </a:spcAft>
              <a:buClr>
                <a:srgbClr val="009CDE"/>
              </a:buClr>
              <a:defRPr/>
            </a:pPr>
            <a:endParaRPr lang="en-US" alt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 descr="A qr code with a few black squares&#10;&#10;AI-generated content may be incorrect.">
            <a:extLst>
              <a:ext uri="{FF2B5EF4-FFF2-40B4-BE49-F238E27FC236}">
                <a16:creationId xmlns:a16="http://schemas.microsoft.com/office/drawing/2014/main" id="{DE6E6D47-2107-FB79-82FF-8C95307472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6699" y="3757808"/>
            <a:ext cx="2265124" cy="2265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978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CSSDS">
      <a:dk1>
        <a:sysClr val="windowText" lastClr="000000"/>
      </a:dk1>
      <a:lt1>
        <a:sysClr val="window" lastClr="FFFFFF"/>
      </a:lt1>
      <a:dk2>
        <a:srgbClr val="3B4344"/>
      </a:dk2>
      <a:lt2>
        <a:srgbClr val="F2F2F2"/>
      </a:lt2>
      <a:accent1>
        <a:srgbClr val="225E6A"/>
      </a:accent1>
      <a:accent2>
        <a:srgbClr val="853D96"/>
      </a:accent2>
      <a:accent3>
        <a:srgbClr val="9C496D"/>
      </a:accent3>
      <a:accent4>
        <a:srgbClr val="A1CE62"/>
      </a:accent4>
      <a:accent5>
        <a:srgbClr val="6BC1C1"/>
      </a:accent5>
      <a:accent6>
        <a:srgbClr val="EEB726"/>
      </a:accent6>
      <a:hlink>
        <a:srgbClr val="853D96"/>
      </a:hlink>
      <a:folHlink>
        <a:srgbClr val="9C496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6203429896164592B6B01EB61A110C" ma:contentTypeVersion="13" ma:contentTypeDescription="Create a new document." ma:contentTypeScope="" ma:versionID="e7d3b940ca165fc349d1051ffccb3468">
  <xsd:schema xmlns:xsd="http://www.w3.org/2001/XMLSchema" xmlns:xs="http://www.w3.org/2001/XMLSchema" xmlns:p="http://schemas.microsoft.com/office/2006/metadata/properties" xmlns:ns2="cde2d290-4f49-4472-8580-efc6dcea067d" xmlns:ns3="37a9d934-2d48-4f83-b780-e3c79c08e2b5" targetNamespace="http://schemas.microsoft.com/office/2006/metadata/properties" ma:root="true" ma:fieldsID="89eb5fd7ec46fb2c1dd5f52cd9260953" ns2:_="" ns3:_="">
    <xsd:import namespace="cde2d290-4f49-4472-8580-efc6dcea067d"/>
    <xsd:import namespace="37a9d934-2d48-4f83-b780-e3c79c08e2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2d290-4f49-4472-8580-efc6dcea06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3ddfcb4-d4d9-4c0a-a157-a322b1d893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a9d934-2d48-4f83-b780-e3c79c08e2b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cf320bd-362e-4fbb-9f1e-b4a60db0dd5b}" ma:internalName="TaxCatchAll" ma:showField="CatchAllData" ma:web="37a9d934-2d48-4f83-b780-e3c79c08e2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de2d290-4f49-4472-8580-efc6dcea067d">
      <Terms xmlns="http://schemas.microsoft.com/office/infopath/2007/PartnerControls"/>
    </lcf76f155ced4ddcb4097134ff3c332f>
    <TaxCatchAll xmlns="37a9d934-2d48-4f83-b780-e3c79c08e2b5" xsi:nil="true"/>
  </documentManagement>
</p:properties>
</file>

<file path=customXml/itemProps1.xml><?xml version="1.0" encoding="utf-8"?>
<ds:datastoreItem xmlns:ds="http://schemas.openxmlformats.org/officeDocument/2006/customXml" ds:itemID="{6D831F9E-4506-4FAA-931E-45F1DE1861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de2d290-4f49-4472-8580-efc6dcea067d"/>
    <ds:schemaRef ds:uri="37a9d934-2d48-4f83-b780-e3c79c08e2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01EDC59-39EC-4C91-A088-A222A4BF76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9E1E83-0D1B-48D1-A30F-A94B068C39F4}">
  <ds:schemaRefs>
    <ds:schemaRef ds:uri="http://schemas.microsoft.com/office/2006/metadata/properties"/>
    <ds:schemaRef ds:uri="http://schemas.microsoft.com/office/infopath/2007/PartnerControls"/>
    <ds:schemaRef ds:uri="cde2d290-4f49-4472-8580-efc6dcea067d"/>
    <ds:schemaRef ds:uri="37a9d934-2d48-4f83-b780-e3c79c08e2b5"/>
  </ds:schemaRefs>
</ds:datastoreItem>
</file>

<file path=docMetadata/LabelInfo.xml><?xml version="1.0" encoding="utf-8"?>
<clbl:labelList xmlns:clbl="http://schemas.microsoft.com/office/2020/mipLabelMetadata">
  <clbl:label id="{583ea622-975d-4bef-a1d0-d1f9c139f8b3}" enabled="0" method="" siteId="{583ea622-975d-4bef-a1d0-d1f9c139f8b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489</Words>
  <Application>Microsoft Office PowerPoint</Application>
  <PresentationFormat>Widescreen</PresentationFormat>
  <Paragraphs>28</Paragraphs>
  <Slides>4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starting out powerpoint</dc:title>
  <dc:subject>carer training</dc:subject>
  <dc:creator>Queensland Government</dc:creator>
  <cp:keywords>starting, out, carer training, module 6, foster carer</cp:keywords>
  <cp:lastModifiedBy>Amelia Edgley</cp:lastModifiedBy>
  <cp:revision>60</cp:revision>
  <dcterms:created xsi:type="dcterms:W3CDTF">2018-06-14T04:54:47Z</dcterms:created>
  <dcterms:modified xsi:type="dcterms:W3CDTF">2026-03-31T06:21:19Z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0x010100E46203429896164592B6B01EB61A110C</vt:lpwstr>
  </property>
  <property fmtid="{D5CDD505-2E9C-101B-9397-08002B2CF9AE}" pid="3" name="MediaServiceImageTags">
    <vt:lpwstr/>
  </property>
</Properties>
</file>